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9" name="Google Shape;257;p32">
            <a:extLst>
              <a:ext uri="{FF2B5EF4-FFF2-40B4-BE49-F238E27FC236}">
                <a16:creationId xmlns:a16="http://schemas.microsoft.com/office/drawing/2014/main" id="{606B2CD3-9A01-7E56-5491-23FFE08AA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On-screen Show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Raleway Medium</vt:lpstr>
      <vt:lpstr>Arial</vt:lpstr>
      <vt:lpstr>Raleway Light</vt:lpstr>
      <vt:lpstr>Raleway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13</cp:revision>
  <dcterms:modified xsi:type="dcterms:W3CDTF">2024-01-30T18:14:52Z</dcterms:modified>
</cp:coreProperties>
</file>